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6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500424"/>
            <a:ext cx="7772400" cy="2387600"/>
          </a:xfrm>
        </p:spPr>
        <p:txBody>
          <a:bodyPr anchor="b"/>
          <a:lstStyle>
            <a:lvl1pPr algn="ctr">
              <a:defRPr sz="60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5850" y="3035916"/>
            <a:ext cx="6858000" cy="1655762"/>
          </a:xfrm>
        </p:spPr>
        <p:txBody>
          <a:bodyPr/>
          <a:lstStyle>
            <a:lvl1pPr marL="0" indent="0" algn="ctr">
              <a:buNone/>
              <a:defRPr sz="24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7A0DBDA9-A35E-480B-9732-192D7D4EB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413313"/>
            <a:ext cx="4611151" cy="2629499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DAF98931-AD02-4902-917B-4A1DF0ADC5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38" y="5728062"/>
            <a:ext cx="4905024" cy="1008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661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>
            <a:extLst>
              <a:ext uri="{FF2B5EF4-FFF2-40B4-BE49-F238E27FC236}">
                <a16:creationId xmlns:a16="http://schemas.microsoft.com/office/drawing/2014/main" id="{0C94AC42-C930-4BDB-9A5F-25D5645AFC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3" y="4038714"/>
            <a:ext cx="8488087" cy="29843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8363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>
            <a:extLst>
              <a:ext uri="{FF2B5EF4-FFF2-40B4-BE49-F238E27FC236}">
                <a16:creationId xmlns:a16="http://schemas.microsoft.com/office/drawing/2014/main" id="{D2F5131A-37AA-4240-8371-CC779B46AD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3" y="4038714"/>
            <a:ext cx="8488087" cy="298437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193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>
              <a:defRPr b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>
              <a:defRPr b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>
              <a:defRPr b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>
              <a:defRPr b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1FFFADD3-2A4D-454E-9E86-C8B723215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3" y="4038714"/>
            <a:ext cx="8488087" cy="298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027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>
            <a:extLst>
              <a:ext uri="{FF2B5EF4-FFF2-40B4-BE49-F238E27FC236}">
                <a16:creationId xmlns:a16="http://schemas.microsoft.com/office/drawing/2014/main" id="{C57A9BDF-57B1-403B-9A3C-578E600E9B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3" y="4038714"/>
            <a:ext cx="8488087" cy="29843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9526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>
            <a:extLst>
              <a:ext uri="{FF2B5EF4-FFF2-40B4-BE49-F238E27FC236}">
                <a16:creationId xmlns:a16="http://schemas.microsoft.com/office/drawing/2014/main" id="{FCC9F1A4-495B-4E57-978E-A1B243F53D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3" y="4038714"/>
            <a:ext cx="8488087" cy="29843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857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>
            <a:extLst>
              <a:ext uri="{FF2B5EF4-FFF2-40B4-BE49-F238E27FC236}">
                <a16:creationId xmlns:a16="http://schemas.microsoft.com/office/drawing/2014/main" id="{C06AE7C7-65CD-40CF-BD0B-0677A78DB9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3" y="4038714"/>
            <a:ext cx="8488087" cy="29843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502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>
            <a:extLst>
              <a:ext uri="{FF2B5EF4-FFF2-40B4-BE49-F238E27FC236}">
                <a16:creationId xmlns:a16="http://schemas.microsoft.com/office/drawing/2014/main" id="{72D81E1D-1F2B-4890-92C0-E08A34C97E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3" y="4038714"/>
            <a:ext cx="8488087" cy="29843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403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7051CDCE-B294-4645-BEA9-AADDA83177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3" y="4038714"/>
            <a:ext cx="8488087" cy="2984378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6262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圖片 13">
            <a:extLst>
              <a:ext uri="{FF2B5EF4-FFF2-40B4-BE49-F238E27FC236}">
                <a16:creationId xmlns:a16="http://schemas.microsoft.com/office/drawing/2014/main" id="{EC045AC4-2792-442C-B00B-5D0FBA12A3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3" y="4038714"/>
            <a:ext cx="8488087" cy="29843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2678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圖片 13">
            <a:extLst>
              <a:ext uri="{FF2B5EF4-FFF2-40B4-BE49-F238E27FC236}">
                <a16:creationId xmlns:a16="http://schemas.microsoft.com/office/drawing/2014/main" id="{659DCE52-C029-4C74-BA48-25726F00E5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3" y="4038714"/>
            <a:ext cx="8488087" cy="29843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7246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686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554D53-DB2D-4828-9D5A-70D97A83D5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A4D605C-C60B-4544-A527-6C9728A6D5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5580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EA61F3-6325-43E7-8243-5A7279BC6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3335C0B-525C-4185-AE31-871269572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2323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自訂 1">
      <a:majorFont>
        <a:latin typeface="Trebuchet MS"/>
        <a:ea typeface="標楷體"/>
        <a:cs typeface=""/>
      </a:majorFont>
      <a:minorFont>
        <a:latin typeface="Trebuchet MS"/>
        <a:ea typeface="標楷體"/>
        <a:cs typeface=""/>
      </a:minorFont>
    </a:fontScheme>
    <a:fmtScheme name="乳白玻璃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TM02892315[[fn=絲縷]]</Template>
  <TotalTime>546</TotalTime>
  <Words>0</Words>
  <Application>Microsoft Office PowerPoint</Application>
  <PresentationFormat>如螢幕大小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標楷體</vt:lpstr>
      <vt:lpstr>Arial</vt:lpstr>
      <vt:lpstr>Trebuchet MS</vt:lpstr>
      <vt:lpstr>Office 佈景主題</vt:lpstr>
      <vt:lpstr>PowerPoint 簡報</vt:lpstr>
      <vt:lpstr>PowerPoint 簡報</vt:lpstr>
    </vt:vector>
  </TitlesOfParts>
  <Company>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mcjh</dc:creator>
  <cp:lastModifiedBy>mcjh-clg</cp:lastModifiedBy>
  <cp:revision>39</cp:revision>
  <dcterms:created xsi:type="dcterms:W3CDTF">2017-10-12T03:41:23Z</dcterms:created>
  <dcterms:modified xsi:type="dcterms:W3CDTF">2021-12-09T07:09:11Z</dcterms:modified>
</cp:coreProperties>
</file>