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1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20271"/>
            <a:ext cx="10824882" cy="1877688"/>
          </a:xfrm>
        </p:spPr>
        <p:txBody>
          <a:bodyPr anchor="b">
            <a:normAutofit/>
          </a:bodyPr>
          <a:lstStyle>
            <a:lvl1pPr algn="ctr">
              <a:defRPr sz="6000">
                <a:effectLst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599" y="3048374"/>
            <a:ext cx="7965142" cy="1405467"/>
          </a:xfrm>
        </p:spPr>
        <p:txBody>
          <a:bodyPr anchor="t">
            <a:normAutofit/>
          </a:bodyPr>
          <a:lstStyle>
            <a:lvl1pPr marL="0" indent="0" algn="ctr">
              <a:buNone/>
              <a:defRPr sz="3200" b="1"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03F94063-CC51-47F9-B2BB-A2E4D2360C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557" y="4516138"/>
            <a:ext cx="6783928" cy="2629499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2E807BE8-BE17-4B95-97AF-4E50124F7B3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35" y="5797010"/>
            <a:ext cx="6013216" cy="927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8029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>
            <a:extLst>
              <a:ext uri="{FF2B5EF4-FFF2-40B4-BE49-F238E27FC236}">
                <a16:creationId xmlns:a16="http://schemas.microsoft.com/office/drawing/2014/main" id="{F9D694D6-5B95-4A03-A75D-96C5A3E8BF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036"/>
            <a:ext cx="12062012" cy="2984378"/>
          </a:xfrm>
          <a:prstGeom prst="rect">
            <a:avLst/>
          </a:prstGeom>
        </p:spPr>
      </p:pic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952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AA37272E-4D4E-440A-B7DC-7523FF1DA6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036"/>
            <a:ext cx="12062012" cy="2984378"/>
          </a:xfrm>
          <a:prstGeom prst="rect">
            <a:avLst/>
          </a:prstGeom>
        </p:spPr>
      </p:pic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6383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>
            <a:extLst>
              <a:ext uri="{FF2B5EF4-FFF2-40B4-BE49-F238E27FC236}">
                <a16:creationId xmlns:a16="http://schemas.microsoft.com/office/drawing/2014/main" id="{DADF5449-96DA-4D1B-9B46-0F0872B4C0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036"/>
            <a:ext cx="12062012" cy="2984378"/>
          </a:xfrm>
          <a:prstGeom prst="rect">
            <a:avLst/>
          </a:prstGeom>
        </p:spPr>
      </p:pic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0576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>
            <a:extLst>
              <a:ext uri="{FF2B5EF4-FFF2-40B4-BE49-F238E27FC236}">
                <a16:creationId xmlns:a16="http://schemas.microsoft.com/office/drawing/2014/main" id="{CAB85585-1F84-4A88-A6E9-34B21A0D96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036"/>
            <a:ext cx="12062012" cy="2984378"/>
          </a:xfrm>
          <a:prstGeom prst="rect">
            <a:avLst/>
          </a:prstGeom>
        </p:spPr>
      </p:pic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6418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>
            <a:extLst>
              <a:ext uri="{FF2B5EF4-FFF2-40B4-BE49-F238E27FC236}">
                <a16:creationId xmlns:a16="http://schemas.microsoft.com/office/drawing/2014/main" id="{E8160B05-EE7A-443E-A741-DF112F60F4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036"/>
            <a:ext cx="12062012" cy="2984378"/>
          </a:xfrm>
          <a:prstGeom prst="rect">
            <a:avLst/>
          </a:prstGeom>
        </p:spPr>
      </p:pic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0843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>
            <a:extLst>
              <a:ext uri="{FF2B5EF4-FFF2-40B4-BE49-F238E27FC236}">
                <a16:creationId xmlns:a16="http://schemas.microsoft.com/office/drawing/2014/main" id="{A23F38AB-CFBD-44D0-899F-06AA024440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036"/>
            <a:ext cx="12062012" cy="2984378"/>
          </a:xfrm>
          <a:prstGeom prst="rect">
            <a:avLst/>
          </a:prstGeom>
        </p:spPr>
      </p:pic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3929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>
            <a:extLst>
              <a:ext uri="{FF2B5EF4-FFF2-40B4-BE49-F238E27FC236}">
                <a16:creationId xmlns:a16="http://schemas.microsoft.com/office/drawing/2014/main" id="{B69672C1-915A-4966-B89C-D336F85097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036"/>
            <a:ext cx="12062012" cy="2984378"/>
          </a:xfrm>
          <a:prstGeom prst="rect">
            <a:avLst/>
          </a:prstGeom>
        </p:spPr>
      </p:pic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1982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D0689CCA-066C-4A48-84F8-7241FB0118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036"/>
            <a:ext cx="12062012" cy="2984378"/>
          </a:xfrm>
          <a:prstGeom prst="rect">
            <a:avLst/>
          </a:prstGeom>
        </p:spPr>
      </p:pic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503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8"/>
            <a:ext cx="10131425" cy="2039968"/>
          </a:xfrm>
        </p:spPr>
        <p:txBody>
          <a:bodyPr anchor="ctr"/>
          <a:lstStyle>
            <a:lvl1pPr>
              <a:defRPr sz="3200" b="1"/>
            </a:lvl1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9E601F1D-674E-47B9-A3EF-BC6B87E9E1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036"/>
            <a:ext cx="12062012" cy="298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40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60" y="-1956441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18" y="1739150"/>
            <a:ext cx="10131427" cy="1468800"/>
          </a:xfrm>
        </p:spPr>
        <p:txBody>
          <a:bodyPr anchor="b">
            <a:normAutofit/>
          </a:bodyPr>
          <a:lstStyle>
            <a:lvl1pPr algn="l">
              <a:defRPr sz="6000" b="1" cap="all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718" y="3847146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b="1" cap="none" spc="5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390C2149-769A-4A72-A564-F922B32D0F2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557" y="4516138"/>
            <a:ext cx="6783928" cy="2629499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817578C9-D8C7-405B-B87C-C83D105C75E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35" y="5797010"/>
            <a:ext cx="6013216" cy="927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112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5C0753EC-5181-4CDF-8046-D2E827E791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036"/>
            <a:ext cx="12062012" cy="298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>
            <a:extLst>
              <a:ext uri="{FF2B5EF4-FFF2-40B4-BE49-F238E27FC236}">
                <a16:creationId xmlns:a16="http://schemas.microsoft.com/office/drawing/2014/main" id="{FD60D580-C241-4A8E-8D66-051D91B3A2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036"/>
            <a:ext cx="12062012" cy="29843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8991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E70D1F69-0350-4AF4-9FB5-30A1708151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8" y="4090965"/>
            <a:ext cx="11317449" cy="2984378"/>
          </a:xfrm>
          <a:prstGeom prst="rect">
            <a:avLst/>
          </a:prstGeom>
        </p:spPr>
      </p:pic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187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98EFF55A-9B56-4A14-9EFC-DB2078B588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56280"/>
            <a:ext cx="11317449" cy="2984378"/>
          </a:xfrm>
          <a:prstGeom prst="rect">
            <a:avLst/>
          </a:prstGeom>
        </p:spPr>
      </p:pic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8507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>
            <a:extLst>
              <a:ext uri="{FF2B5EF4-FFF2-40B4-BE49-F238E27FC236}">
                <a16:creationId xmlns:a16="http://schemas.microsoft.com/office/drawing/2014/main" id="{D964F5F0-3176-49D1-B5C0-1FEAA9285F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036"/>
            <a:ext cx="12062012" cy="2984378"/>
          </a:xfrm>
          <a:prstGeom prst="rect">
            <a:avLst/>
          </a:prstGeom>
        </p:spPr>
      </p:pic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3060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>
            <a:extLst>
              <a:ext uri="{FF2B5EF4-FFF2-40B4-BE49-F238E27FC236}">
                <a16:creationId xmlns:a16="http://schemas.microsoft.com/office/drawing/2014/main" id="{E94CDFE0-A10A-4B1B-AE21-12DDB7AEF4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036"/>
            <a:ext cx="12062012" cy="2984378"/>
          </a:xfrm>
          <a:prstGeom prst="rect">
            <a:avLst/>
          </a:prstGeom>
        </p:spPr>
      </p:pic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760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8"/>
            <a:ext cx="10131425" cy="19861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A7DA234-9B44-41D2-9D8C-BF8326CD4DDB}" type="datetimeFigureOut">
              <a:rPr lang="zh-TW" altLang="en-US" smtClean="0"/>
              <a:t>2021/12/9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ABB16DA-73D5-4C99-AE27-16CB5B994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7920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  <p:sldLayoutId id="2147484093" r:id="rId12"/>
    <p:sldLayoutId id="2147484094" r:id="rId13"/>
    <p:sldLayoutId id="2147484095" r:id="rId14"/>
    <p:sldLayoutId id="2147484096" r:id="rId15"/>
    <p:sldLayoutId id="2147484097" r:id="rId16"/>
    <p:sldLayoutId id="214748409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800" b="1" kern="1200" cap="all">
          <a:ln w="3175" cmpd="sng"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bg1"/>
        </a:buClr>
        <a:buSzPct val="100000"/>
        <a:buFont typeface="Wingdings" panose="05000000000000000000" pitchFamily="2" charset="2"/>
        <a:buChar char="n"/>
        <a:defRPr sz="3200" b="1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bg1"/>
        </a:buClr>
        <a:buSzPct val="100000"/>
        <a:buFont typeface="Wingdings" panose="05000000000000000000" pitchFamily="2" charset="2"/>
        <a:buChar char="n"/>
        <a:defRPr sz="2800" b="1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bg1"/>
        </a:buClr>
        <a:buSzPct val="100000"/>
        <a:buFont typeface="Wingdings" panose="05000000000000000000" pitchFamily="2" charset="2"/>
        <a:buChar char="n"/>
        <a:defRPr sz="2400" b="1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bg1"/>
        </a:buClr>
        <a:buSzPct val="100000"/>
        <a:buFont typeface="Wingdings" panose="05000000000000000000" pitchFamily="2" charset="2"/>
        <a:buChar char="n"/>
        <a:defRPr sz="2000" b="1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ts val="0"/>
        </a:spcBef>
        <a:spcAft>
          <a:spcPts val="1000"/>
        </a:spcAft>
        <a:buClr>
          <a:schemeClr val="bg1"/>
        </a:buClr>
        <a:buSzPct val="100000"/>
        <a:buFont typeface="Wingdings" panose="05000000000000000000" pitchFamily="2" charset="2"/>
        <a:buNone/>
        <a:defRPr sz="1200" b="1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554D53-DB2D-4828-9D5A-70D97A83D5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A4D605C-C60B-4544-A527-6C9728A6D5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5580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EA61F3-6325-43E7-8243-5A7279BC6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3335C0B-525C-4185-AE31-871269572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741897"/>
          </a:xfrm>
        </p:spPr>
        <p:txBody>
          <a:bodyPr anchor="t"/>
          <a:lstStyle/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523233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體">
  <a:themeElements>
    <a:clrScheme name="綠黃色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自訂 1">
      <a:majorFont>
        <a:latin typeface="Trebuchet MS"/>
        <a:ea typeface="標楷體"/>
        <a:cs typeface=""/>
      </a:majorFont>
      <a:minorFont>
        <a:latin typeface="Trebuchet MS"/>
        <a:ea typeface="標楷體"/>
        <a:cs typeface=""/>
      </a:minorFont>
    </a:fontScheme>
    <a:fmtScheme name="天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天體</Template>
  <TotalTime>564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標楷體</vt:lpstr>
      <vt:lpstr>Arial</vt:lpstr>
      <vt:lpstr>Trebuchet MS</vt:lpstr>
      <vt:lpstr>Wingdings</vt:lpstr>
      <vt:lpstr>天體</vt:lpstr>
      <vt:lpstr>PowerPoint 簡報</vt:lpstr>
      <vt:lpstr>PowerPoint 簡報</vt:lpstr>
    </vt:vector>
  </TitlesOfParts>
  <Company>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mcjh</dc:creator>
  <cp:lastModifiedBy>mcjh-clg</cp:lastModifiedBy>
  <cp:revision>43</cp:revision>
  <dcterms:created xsi:type="dcterms:W3CDTF">2017-10-12T03:41:23Z</dcterms:created>
  <dcterms:modified xsi:type="dcterms:W3CDTF">2021-12-09T07:28:55Z</dcterms:modified>
</cp:coreProperties>
</file>